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43</c:v>
                </c:pt>
                <c:pt idx="4">
                  <c:v>1</c:v>
                </c:pt>
                <c:pt idx="5">
                  <c:v>3</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0.18436089855500004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9.0396999999999395E-2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0.9437300000000004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9.0397000000000283E-2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0.32424399999999931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0.64867600000000092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7.2980960000000001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0.19616317342530021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8.8460999999999679E-2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0.92351600000000023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8.8459999999999539E-2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0.31729900000000022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0.89705999999999975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7.5562909999999999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1.5893280000000001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0.4030819999999995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0.11237600000000025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1.1731930000000004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0.11237700000000039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0.4030819999999995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0.1569730000000007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8.8935119999999994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0.12454199999999993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0.33341599999999971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9.2954000000000647E-2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0.97042599999999979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9.2953999999999759E-2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0.33341599999999971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0.62462200000000045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7.3807960000000001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0.24558700000000044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0.30020399999999992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8.3694000000000379E-2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0.87375999999999987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8.3695000000000519E-2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0.30020399999999903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0.88350800000000085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8.3434910000000002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0.11924499999999938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0.12939199999999929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3.6073000000000022E-2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0.37660100000000085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3.6073000000000022E-2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0.12939199999999929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0.19545000000000101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8.955273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2</c:v>
                </c:pt>
                <c:pt idx="1">
                  <c:v>38</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0.10369399999999995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0.32298699999999991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9.0045999999999626E-2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0.94007100000000055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9.004600000000007E-2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0.32298699999999947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0.76594600000000046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4.6331509999999998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0.3719380000000001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0.32672999999999952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9.1090000000000337E-2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0.95096500000000006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9.1089999999999449E-2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0.32672900000000027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0.90656200000000009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7.1683370000000002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0.39816698525759975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0.14976300000000009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1.5635079999999997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0.14976300000000009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0.53718600000000016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0.70902700000000074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7.661899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1.0242089999999999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0.35435499999999998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9.8790999999999407E-2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1.031371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9.8791999999999547E-2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0.35435499999999998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0.5313990000000004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8.5605019999999996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1.237473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0.40310799999999958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0.11238400000000048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1.1732670000000001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0.1123839999999996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0.40310800000000047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0.90057800000000032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6.9693209999999999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Q46. After leaving hospital, did you get enough support from health or social care services to help you recover or manage your condition?</c:v>
                </c:pt>
                <c:pt idx="1">
                  <c:v>Leaving hospital Q42. Before you left hospital, did you know what would happen next with your care?</c:v>
                </c:pt>
                <c:pt idx="2">
                  <c:v>Leaving hospital Q37. Did hospital staff discuss with you whether you would need any additional equipment in your home, or any changes to your home, after leaving the hospital?</c:v>
                </c:pt>
                <c:pt idx="3">
                  <c:v>Leaving hospital Q44. Did hospital staff discuss with you whether you may need any further health or social care services after leaving hospital?</c:v>
                </c:pt>
                <c:pt idx="4">
                  <c:v>The hospital and ward Q13. Did you get enough help from staff to eat your meals?</c:v>
                </c:pt>
              </c:strCache>
            </c:strRef>
          </c:cat>
          <c:val>
            <c:numRef>
              <c:f>Sheet1!$B$2:$B$6</c:f>
              <c:numCache>
                <c:formatCode>0.0</c:formatCode>
                <c:ptCount val="5"/>
                <c:pt idx="0">
                  <c:v>7</c:v>
                </c:pt>
                <c:pt idx="1">
                  <c:v>7.2</c:v>
                </c:pt>
                <c:pt idx="2">
                  <c:v>8.9</c:v>
                </c:pt>
                <c:pt idx="3">
                  <c:v>8.6</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Q46. After leaving hospital, did you get enough support from health or social care services to help you recover or manage your condition?</c:v>
                </c:pt>
                <c:pt idx="1">
                  <c:v>Leaving hospital Q42. Before you left hospital, did you know what would happen next with your care?</c:v>
                </c:pt>
                <c:pt idx="2">
                  <c:v>Leaving hospital Q37. Did hospital staff discuss with you whether you would need any additional equipment in your home, or any changes to your home, after leaving the hospital?</c:v>
                </c:pt>
                <c:pt idx="3">
                  <c:v>Leaving hospital Q44. Did hospital staff discuss with you whether you may need any further health or social care services after leaving hospital?</c:v>
                </c:pt>
                <c:pt idx="4">
                  <c:v>The hospital and ward Q13. Did you get enough help from staff to eat your meals?</c:v>
                </c:pt>
              </c:strCache>
            </c:strRef>
          </c:cat>
          <c:val>
            <c:numRef>
              <c:f>Sheet1!$C$2:$C$6</c:f>
              <c:numCache>
                <c:formatCode>0.0</c:formatCode>
                <c:ptCount val="5"/>
                <c:pt idx="0">
                  <c:v>6.2</c:v>
                </c:pt>
                <c:pt idx="1">
                  <c:v>6.6</c:v>
                </c:pt>
                <c:pt idx="2">
                  <c:v>8.3000000000000007</c:v>
                </c:pt>
                <c:pt idx="3">
                  <c:v>8</c:v>
                </c:pt>
                <c:pt idx="4">
                  <c:v>7.5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Your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Your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Your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Your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Your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Your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Your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Your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0.88914487243038998</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0.11580955719059999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0.12290600000000007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1.283128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0.12290599999999996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0.44085299999999972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0.8579690000000002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0.88914499999999996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Your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Your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Your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Your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Your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Your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Your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Your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9.3188087635717292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The hospital and ward Q14. Were you able to get hospital food outside of set meal times?</c:v>
                </c:pt>
                <c:pt idx="2">
                  <c:v>The hospital and ward Q11. Were you offered food that met any dietary needs or requirements you had?</c:v>
                </c:pt>
                <c:pt idx="3">
                  <c:v>Your care and treatment Q27. Were you able to discuss your condition or treatment with hospital staff without being overheard?</c:v>
                </c:pt>
                <c:pt idx="4">
                  <c:v>The hospital and ward Q7. Did the hospital staff explain the reasons for changing wards during the night in a way you could understand?</c:v>
                </c:pt>
              </c:strCache>
            </c:strRef>
          </c:cat>
          <c:val>
            <c:numRef>
              <c:f>Sheet1!$B$2:$B$6</c:f>
              <c:numCache>
                <c:formatCode>0.0</c:formatCode>
                <c:ptCount val="5"/>
                <c:pt idx="0">
                  <c:v>0.9</c:v>
                </c:pt>
                <c:pt idx="1">
                  <c:v>5.6</c:v>
                </c:pt>
                <c:pt idx="2">
                  <c:v>8.1</c:v>
                </c:pt>
                <c:pt idx="3">
                  <c:v>6.2</c:v>
                </c:pt>
                <c:pt idx="4">
                  <c:v>6.6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The hospital and ward Q14. Were you able to get hospital food outside of set meal times?</c:v>
                </c:pt>
                <c:pt idx="2">
                  <c:v>The hospital and ward Q11. Were you offered food that met any dietary needs or requirements you had?</c:v>
                </c:pt>
                <c:pt idx="3">
                  <c:v>Your care and treatment Q27. Were you able to discuss your condition or treatment with hospital staff without being overheard?</c:v>
                </c:pt>
                <c:pt idx="4">
                  <c:v>The hospital and ward Q7. Did the hospital staff explain the reasons for changing wards during the night in a way you could understand?</c:v>
                </c:pt>
              </c:strCache>
            </c:strRef>
          </c:cat>
          <c:val>
            <c:numRef>
              <c:f>Sheet1!$C$2:$C$6</c:f>
              <c:numCache>
                <c:formatCode>0.0</c:formatCode>
                <c:ptCount val="5"/>
                <c:pt idx="0">
                  <c:v>1.4</c:v>
                </c:pt>
                <c:pt idx="1">
                  <c:v>5.9</c:v>
                </c:pt>
                <c:pt idx="2">
                  <c:v>8.3000000000000007</c:v>
                </c:pt>
                <c:pt idx="3">
                  <c:v>6.3</c:v>
                </c:pt>
                <c:pt idx="4">
                  <c:v>6.7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0.29362099999999991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0.20772700000000022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5.7913000000000991E-2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0.60459899999999855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5.7913000000000991E-2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0.20772700000000022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0.12107899999999994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9.3188089999999999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Your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Your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Your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Your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Your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Your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Your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Your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8.3682301895902391</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3.657999999999717E-3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0.28107700000000069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7.8361999999999377E-2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0.81809100000000079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7.8362999999999516E-2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0.2810769999999998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0.49281200000000069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8.3682300000000005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7.1</c:v>
                </c:pt>
                <c:pt idx="1">
                  <c:v>0</c:v>
                </c:pt>
                <c:pt idx="2">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8.5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2.9000000000000004</c:v>
                </c:pt>
                <c:pt idx="1">
                  <c:v>1.5</c:v>
                </c:pt>
                <c:pt idx="2">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6.5</c:v>
                </c:pt>
                <c:pt idx="2">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9.5</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0.5</c:v>
                </c:pt>
                <c:pt idx="1">
                  <c:v>3.5</c:v>
                </c:pt>
                <c:pt idx="2">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8.1999999999999993</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1.8000000000000007</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6</c:v>
                </c:pt>
                <c:pt idx="2">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4</c:v>
                </c:pt>
                <c:pt idx="2">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7.9</c:v>
                </c:pt>
                <c:pt idx="2">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2.0999999999999996</c:v>
                </c:pt>
                <c:pt idx="2">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c:v>
                </c:pt>
                <c:pt idx="1">
                  <c:v>8.1</c:v>
                </c:pt>
                <c:pt idx="2">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1.9000000000000004</c:v>
                </c:pt>
                <c:pt idx="2">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7.2</c:v>
                </c:pt>
                <c:pt idx="2">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2.8</c:v>
                </c:pt>
                <c:pt idx="2">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9.3000000000000007</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9.6</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0.40000000000000036</c:v>
                </c:pt>
                <c:pt idx="1">
                  <c:v>0.69999999999999929</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8.4</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1.5999999999999996</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8.5</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1.5</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Your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Your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Your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Your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Your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Your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Your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Your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7.1317220538277999</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7.6</c:v>
                </c:pt>
                <c:pt idx="2">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2.4000000000000004</c:v>
                </c:pt>
                <c:pt idx="2">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7.4</c:v>
                </c:pt>
                <c:pt idx="2">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8.1999999999999993</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2.5999999999999996</c:v>
                </c:pt>
                <c:pt idx="2">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8.9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1.0999999999999996</c:v>
                </c:pt>
                <c:pt idx="2">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5.2</c:v>
                </c:pt>
                <c:pt idx="2">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4.8</c:v>
                </c:pt>
                <c:pt idx="2">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10</c:v>
                </c:pt>
                <c:pt idx="1">
                  <c:v>9.8000000000000007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0.19999999999999929</c:v>
                </c:pt>
                <c:pt idx="2">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8.6999999999999993</c:v>
                </c:pt>
                <c:pt idx="2">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1.3000000000000007</c:v>
                </c:pt>
                <c:pt idx="2">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c:v>
                </c:pt>
                <c:pt idx="1">
                  <c:v>9.1</c:v>
                </c:pt>
                <c:pt idx="2">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c:v>
                </c:pt>
                <c:pt idx="1">
                  <c:v>0.90000000000000036</c:v>
                </c:pt>
                <c:pt idx="2">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c:v>
                </c:pt>
                <c:pt idx="1">
                  <c:v>8.5</c:v>
                </c:pt>
                <c:pt idx="2">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c:v>
                </c:pt>
                <c:pt idx="1">
                  <c:v>1.5</c:v>
                </c:pt>
                <c:pt idx="2">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9</c:v>
                </c:pt>
                <c:pt idx="2">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c:v>
                </c:pt>
                <c:pt idx="2">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9.1</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0.90000000000000036</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8.9</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1.0999999999999996</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7.2</c:v>
                </c:pt>
                <c:pt idx="2">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2.8</c:v>
                </c:pt>
                <c:pt idx="2">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7.7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2.2999999999999998</c:v>
                </c:pt>
                <c:pt idx="2">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7.4</c:v>
                </c:pt>
                <c:pt idx="1">
                  <c:v>7</c:v>
                </c:pt>
                <c:pt idx="2">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2.5999999999999996</c:v>
                </c:pt>
                <c:pt idx="1">
                  <c:v>3</c:v>
                </c:pt>
                <c:pt idx="2">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9</c:v>
                </c:pt>
                <c:pt idx="2">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9.6</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0.40000000000000036</c:v>
                </c:pt>
                <c:pt idx="1">
                  <c:v>1</c:v>
                </c:pt>
                <c:pt idx="2">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0.49529744194089975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0.1655420000000003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1.7282299999999999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0.75932200000000005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0.79495900000000042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6.7713799999999997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8.1</c:v>
                </c:pt>
                <c:pt idx="2">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1.9000000000000004</c:v>
                </c:pt>
                <c:pt idx="2">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5.5</c:v>
                </c:pt>
                <c:pt idx="1">
                  <c:v>5.6</c:v>
                </c:pt>
                <c:pt idx="2">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4.5</c:v>
                </c:pt>
                <c:pt idx="1">
                  <c:v>4.4000000000000004</c:v>
                </c:pt>
                <c:pt idx="2">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9.3000000000000007</c:v>
                </c:pt>
                <c:pt idx="1">
                  <c:v>9.6</c:v>
                </c:pt>
                <c:pt idx="2">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0.69999999999999929</c:v>
                </c:pt>
                <c:pt idx="1">
                  <c:v>0.40000000000000036</c:v>
                </c:pt>
                <c:pt idx="2">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0.44088465905420016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0.15513900000000014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1.6196329999999994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0.71160800000000002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0.15654600000000052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7.4920640000000001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9.3000000000000007</c:v>
                </c:pt>
                <c:pt idx="1">
                  <c:v>9</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0.69999999999999929</c:v>
                </c:pt>
                <c:pt idx="1">
                  <c:v>1</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8.6</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1.4000000000000004</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9</c:v>
                </c:pt>
                <c:pt idx="2">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1</c:v>
                </c:pt>
                <c:pt idx="2">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7.7</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2.2999999999999998</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7.6</c:v>
                </c:pt>
                <c:pt idx="2">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8.9</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2.4000000000000004</c:v>
                </c:pt>
                <c:pt idx="2">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7.1</c:v>
                </c:pt>
                <c:pt idx="2">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7.7</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2.9000000000000004</c:v>
                </c:pt>
                <c:pt idx="2">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7.3</c:v>
                </c:pt>
                <c:pt idx="2">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8.1999999999999993</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2.7</c:v>
                </c:pt>
                <c:pt idx="2">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8.9</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9.1999999999999993</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1.0999999999999996</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Your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Your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Your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Your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Your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Your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Your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Your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7.8659303306017003</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7.7</c:v>
                </c:pt>
                <c:pt idx="1">
                  <c:v>7.1</c:v>
                </c:pt>
                <c:pt idx="2">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2.9000000000000004</c:v>
                </c:pt>
                <c:pt idx="2">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8.4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10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1.5999999999999996</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9</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1</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5.0999999999999996</c:v>
                </c:pt>
                <c:pt idx="1">
                  <c:v>4.7</c:v>
                </c:pt>
                <c:pt idx="2">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4.9000000000000004</c:v>
                </c:pt>
                <c:pt idx="1">
                  <c:v>5.3</c:v>
                </c:pt>
                <c:pt idx="2">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7.1</c:v>
                </c:pt>
                <c:pt idx="1">
                  <c:v>0</c:v>
                </c:pt>
                <c:pt idx="2">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7.3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2.9000000000000004</c:v>
                </c:pt>
                <c:pt idx="1">
                  <c:v>2.7</c:v>
                </c:pt>
                <c:pt idx="2">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7.9</c:v>
                </c:pt>
                <c:pt idx="2">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2.0999999999999996</c:v>
                </c:pt>
                <c:pt idx="2">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8.6999999999999993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9.5</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0.5</c:v>
                </c:pt>
                <c:pt idx="1">
                  <c:v>1.3000000000000007</c:v>
                </c:pt>
                <c:pt idx="2">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7.1</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2.9000000000000004</c:v>
                </c:pt>
                <c:pt idx="2">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0.7</c:v>
                </c:pt>
                <c:pt idx="1">
                  <c:v>0</c:v>
                </c:pt>
                <c:pt idx="2">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9.3000000000000007</c:v>
                </c:pt>
                <c:pt idx="1">
                  <c:v>9.6</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96.448599999999999</c:v>
                </c:pt>
                <c:pt idx="1">
                  <c:v>0.93459999999999999</c:v>
                </c:pt>
                <c:pt idx="2">
                  <c:v>0.93459999999999999</c:v>
                </c:pt>
                <c:pt idx="3">
                  <c:v>0.56069999999999998</c:v>
                </c:pt>
                <c:pt idx="4">
                  <c:v>0</c:v>
                </c:pt>
                <c:pt idx="5">
                  <c:v>1.1214999999999999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0.15131899999999998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0.43092099999999967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0.12013799999999986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1.2542209999999994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0.55105900000000041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0.56479900000000072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8.1095480000000002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9.4</c:v>
                </c:pt>
                <c:pt idx="2">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0.59999999999999964</c:v>
                </c:pt>
                <c:pt idx="2">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8.3000000000000007</c:v>
                </c:pt>
                <c:pt idx="2">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1.6999999999999993</c:v>
                </c:pt>
                <c:pt idx="2">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4.4598097101900436E-2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0.18520499999999984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1.9335179999999994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0.84951700000000052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1.6614589999999998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6.1568120000000004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0.16768600000000067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0.28601899999999958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7.9740000000000144E-2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0.83247500000000052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0.36575999999999986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0.56406499999999937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8.2227899999999998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0.12351899999999993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0.2748520000000001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7.6626000000000083E-2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0.79997000000000007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0.35147800000000018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0.48129400000000011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8.4539369999999998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0.50245609375560019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0.15011699999999983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1.5672059999999997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0.68857400000000091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0.86336899999999872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6.6352919999999997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8.3673000000000997E-2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0.23318399999999961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6.5008999999999872E-2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0.67869400000000013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6.5009999999999124E-2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0.23318399999999961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0.14697300000000091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9.1303850000000004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0.29291702279209986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9.8663999999999419E-2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1.0300490000000009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9.866499999999867E-2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0.35390100000000047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0.28868399999999994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8.3642920000000007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0.23575536853580026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9.4513000000000069E-2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0.98670799999999925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9.4514000000000209E-2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0.33901000000000003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0.43613500000000016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8.3814580000000003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18.0608</c:v>
                </c:pt>
                <c:pt idx="1">
                  <c:v>1.3308</c:v>
                </c:pt>
                <c:pt idx="2">
                  <c:v>77.756699999999995</c:v>
                </c:pt>
                <c:pt idx="3">
                  <c:v>0</c:v>
                </c:pt>
                <c:pt idx="4">
                  <c:v>0</c:v>
                </c:pt>
                <c:pt idx="5">
                  <c:v>0.57030000000000003</c:v>
                </c:pt>
                <c:pt idx="6">
                  <c:v>0.19009999999999999</c:v>
                </c:pt>
                <c:pt idx="7">
                  <c:v>1.3308</c:v>
                </c:pt>
                <c:pt idx="8">
                  <c:v>0.76049999999999995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0.50458499999999962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0.40115699999999954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0.11183900000000069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1.1675890000000004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0.1118389999999998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0.40115699999999954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0.32892099999999935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8.0930920000000004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0.36515996031469999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0.11113199999999956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1.1601999999999997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0.11113100000000031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0.39861799999999992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0.71625900000000087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7.4266100000000002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0.38574300992979982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0.14071300000000075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1.4690200000000004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0.14071299999999987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0.50472099999999998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0.46608099999999908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8.0050720000000002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0.40799953586259985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0.18978099999999998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1.9812859999999999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0.18978099999999998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0.68072400000000055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0.89833800000000075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5.6202550000000002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0.39201599999999992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0.15175799999999917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4.2310000000000514E-2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0.44170199999999937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4.2309000000001262E-2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0.1517590000000002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0.1428699999999985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9.6575489999999995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0.79059999999999997</c:v>
                </c:pt>
                <c:pt idx="1">
                  <c:v>0.20940000000000003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0.79059999999999997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Your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Your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Your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Your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Your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Your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Your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Your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8.9030808318415993</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0.14246600000000065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0.23196699999999915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6.4669999999999561E-2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0.67515100000000139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6.4670999999998813E-2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0.23196599999999989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0.23117799999999988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8.7680550000000004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3.2522000000000162E-2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0.19119500000000045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5.3302999999999656E-2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0.55648200000000081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5.3302999999999656E-2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0.19119399999999942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0.20120900000000042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9.1952490000000004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0.19862823587500067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7.6188000000000144E-2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0.79539799999999872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7.6189000000001172E-2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0.27327999999999975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0.1483150000000002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8.7459380000000007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40.789499999999997</c:v>
                </c:pt>
                <c:pt idx="2">
                  <c:v>59.022599999999997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Your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Your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Your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Your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Your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Your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Your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Your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8.6372179208333595</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0.17655700000000074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0.26393299999999975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7.3582000000000036E-2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0.76819000000000059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7.3582000000000036E-2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0.26393199999999872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0.22992800000000102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8.9828639999999993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9.3315999999999732E-2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0.22770000000000046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6.3480999999999455E-2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0.66273300000000113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6.3480999999999455E-2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0.22770099999999971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4.9399000000001081E-2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9.2141579999999994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0.13914700000000035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0.2845930000000001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7.9342000000000468E-2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0.82832499999999953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7.9342000000000468E-2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0.28459299999999921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0.10967800000000061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8.9420439999999992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0.47356700000000007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0.34435599999999944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9.6003999999999756E-2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1.0022660000000005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9.6003999999999756E-2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0.34435600000000033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0.78154400000000024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7.4098069999999998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Your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Your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Your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Your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Your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Your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Your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Your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8.2156936327284704</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0.45587899999999948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0.27090499999999995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7.5525999999999982E-2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0.78848500000000055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7.5525999999999982E-2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0.27090600000000009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0.27664099999999969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8.2597179999999994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0.21670570072939999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8.509600000000006E-2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0.88839300000000065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8.509600000000006E-2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0.30523199999999928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0.64931000000000072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7.2985309999999997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0.15161346760380034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5.9904999999998765E-2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0.62539800000000056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5.9903999999999513E-2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0.21487300000000076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0.30762900000000037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8.9738679999999995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0.20363499999999934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0.37051000000000034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0.10329600000000028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1.0783890000000005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0.1032959999999985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0.37051000000000123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0.58767499999999906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7.9187560000000001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0.1435710276154003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0.14537099999999992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1.5176590000000001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0.14537099999999992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0.52143300000000004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1.5840930000000002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6.1565669999999999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5.6074999999999999</c:v>
                </c:pt>
                <c:pt idx="1">
                  <c:v>9.3458000000000006</c:v>
                </c:pt>
                <c:pt idx="2">
                  <c:v>22.803699999999999</c:v>
                </c:pt>
                <c:pt idx="3">
                  <c:v>62.243000000000002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1.6786999999998997E-2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0.12751800000000024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3.555199999999914E-2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0.37114800000000159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3.5550999999999888E-2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0.12751800000000024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0.18668999999999869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9.559882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0.27120500000000014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0.18495799999999996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5.1565000000000083E-2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0.53833100000000123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5.1565000000000083E-2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0.18495799999999996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0.26074899999999879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9.026821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0.2811429760646007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8.4436999999999429E-2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0.88151000000000046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8.4436999999999429E-2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0.30286599999999986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0.46874799999999972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8.5314060000000005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Your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Your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Your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Your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Your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Your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Your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Your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8.3616838887822702</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9.4150000000000844E-2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0.21884999999999977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6.1014000000000124E-2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0.63697299999999935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6.1014000000000124E-2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0.21884999999999977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0.14151200000000053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9.1305870000000002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0.48244699999999963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0.27999100000000077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7.8059999999999796E-2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0.81492899999999935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7.8060000000000684E-2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0.27999099999999899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0.36434000000000033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7.7631110000000003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5.2575000000000038E-2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0.30686000000000035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8.5549999999999571E-2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0.89313199999999959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8.5550000000001347E-2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0.30685999999999858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0.46297000000000033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8.1913540000000005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Your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Your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Your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Your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Your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Your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Your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Your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RXP | County Durham and Darlington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RXP | County Durham and Darlington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RXP | County Durham and Darlington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County Durham and Darlington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889744569"/>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157084775"/>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670306290"/>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8441991"/>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95326363"/>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4957214"/>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34476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048442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2981069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69851461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5710738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17296647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60750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54552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3918621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563781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958904107"/>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44462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825044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79549594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88107187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1166902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76075926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920691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0718572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11355275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16441679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37375603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2755757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67725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23748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905910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98140581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30991598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20790342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40231607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39023234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79330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14487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634029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80777714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700851631"/>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320584398"/>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35263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52759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39179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8999151"/>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78721739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46111806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4926208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07875228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416129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62519863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81044041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03091947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49372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57901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70868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8646144"/>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45560282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143488906"/>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7026979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99814803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2778122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3387790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72004164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73995813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4203843529"/>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47530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62005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80661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089275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58719415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62539267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0992873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410308527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9838893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31152856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51183481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7313263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75606337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32647123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81972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98401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6713674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03347811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6148572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81357729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79116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1102496"/>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13482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40802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7788158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088674654"/>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737707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79042559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4705783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94579317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10118032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98781518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15221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2247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14971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8697980"/>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43465783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89889536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3334586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54461299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1838055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54165609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72426321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49355504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765639668"/>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9071530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59125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03119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38294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42049257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32807969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22654944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977042438"/>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36280129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95812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28485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600492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92816087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27825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52104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06360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60608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41412260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69219247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577744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95370041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5637134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53515960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33945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31624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69650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466223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34548256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55079676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9194602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10824584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656453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407958759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09433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62408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03114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09452"/>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15908677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4052356330"/>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2245454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01462125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123792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85155563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47617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49951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9901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8540581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8813141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0903219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6505824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8246906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3967155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89357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17563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82526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4198828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7522439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7884261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(131)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6888312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81057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3560095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3959003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8853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60053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3645172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8345140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3706055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8588108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20450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4427786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5250869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19144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61918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4850448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7171602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9949601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154568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94263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6258182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42113579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35943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91916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95230807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764379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3691265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(153)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6922796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82172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5423921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0620029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(122)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(129)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2228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00212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2795969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5603615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0043537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(110)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5194609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86729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7912450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14432009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09451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07663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91189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53550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85687827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8918841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1854695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1978546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5407373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2115112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22655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63962077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3292402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7093696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(215)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3309100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21692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2394449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42067739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20809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25046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3402963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5201395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3876310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(229)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393722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55943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0472627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3902700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11814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63615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0257840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41918673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7764174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2432444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30297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117291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42607352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93412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21854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6204282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4159339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867942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2881600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50360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2522928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9896652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(229)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91105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20503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4092759342"/>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408425276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8709972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(213)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731347902"/>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01941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6400515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8790136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(213)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57306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89105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2583762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1640992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3917185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(227)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3190363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83318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2948553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5719939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(197)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02398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73062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2185893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5755571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2333303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(196)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1311133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03906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1467675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5410838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64387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5193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2286685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6846846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5802130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(196)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94114835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93205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9050484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5402754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42208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90838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1043249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7760838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0473386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2842110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11579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0211421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31157901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44344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18373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5903627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8187825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1559296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3940990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09109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9456766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0320890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50138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34300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344627109"/>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790926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41838116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(168)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721195127"/>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20208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42944808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0410035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26378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57029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1106849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9053552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611307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40800646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15456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24710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7078824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00959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94445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051036345"/>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3775500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7552748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(168)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317656041"/>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89557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5521205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218136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95587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62693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2094170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7909420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9330052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8974509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55255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9778035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2438771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26330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99983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34281354"/>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2124466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769965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(106)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038398778"/>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57931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7860647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3039444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(106)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(108)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47267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62249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7709924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7094417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9361073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(199)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077320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1810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2002101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4766228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24637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64054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8609159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84367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6088595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2284943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BISHOP AUCKLAND HOSPITAL (45)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UNIVERSITY HOSPITAL OF NORTH DURHAM (235)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DARLINGTON MEMORIAL HOSPITAL (228)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52061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1691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4448852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35998309"/>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48965946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01867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6508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232910858"/>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07485009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961106672"/>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91154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127759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198081516"/>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51364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55104861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72643265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83856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28759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21078516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664768005"/>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90742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0178704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48293435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08533401"/>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68732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13529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81469446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951208523"/>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654026588"/>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26467557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2457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6211072"/>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166386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98502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2668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80757159"/>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88833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880661606"/>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05585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938622360"/>
              </p:ext>
            </p:extLst>
          </p:nvPr>
        </p:nvGraphicFramePr>
        <p:xfrm>
          <a:off x="469068" y="1548000"/>
          <a:ext cx="11253864" cy="11277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Q15. During your time in hospital, did you get enough to drink?
Q42. Before you left hospital, did you know what would happen next with your care?
Q46. After leaving hospital, did you get enough support from health or social care services to help you recover or manage your condition?</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85349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99928008"/>
              </p:ext>
            </p:extLst>
          </p:nvPr>
        </p:nvGraphicFramePr>
        <p:xfrm>
          <a:off x="469068" y="1548000"/>
          <a:ext cx="11253864" cy="140286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6048747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42236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County Durham and Darlington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526616725"/>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Support from health or social care services: patients being given enough support from health or social care services to help them recover or manage their condition after leaving hospital
Understanding care after leaving hospital: patients being given information about what would happen next with their care
Equipment and adaptations in the home: hospital staff discussing if any equipment or home adaptations were needed when leaving hospital
Further health or social care services: patients being given information about further health or social care services they may need after leaving hospital
Help with eating: patients being given enough help from staff to eat meals, if needed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323613717"/>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Food outside set meal times: patients being able to get hospital food outside of set meal times, if needed
Dietary needs or requirements: patients being offered food that met any dietary needs or requirements they had
Privacy for discussions: patients being able to discuss their condition or treatment with hospital staff without being overheard
Changing wards during the night: staff explaining the reason for patients needing to change wards during the night</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County Durham and Darlington NHS Foundation Trust who had attended in late 2021. Responses were received from 535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34553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5408999"/>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535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4085933"/>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6486572"/>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651001902"/>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6156668"/>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409599812"/>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880039781"/>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44940530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550860007"/>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4062599028"/>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4107865643"/>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9667271"/>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884783702"/>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2467141"/>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812164578"/>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264828556"/>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19336</TotalTime>
  <Words>16861</Words>
  <Application>Microsoft Office PowerPoint</Application>
  <PresentationFormat>Widescreen</PresentationFormat>
  <Paragraphs>2423</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County Durham and Darlington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